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Quick Bold" panose="020B0604020202020204" charset="0"/>
      <p:regular r:id="rId12"/>
    </p:embeddedFont>
    <p:embeddedFont>
      <p:font typeface="Quicksand" panose="020B0604020202020204" charset="0"/>
      <p:regular r:id="rId13"/>
    </p:embeddedFont>
    <p:embeddedFont>
      <p:font typeface="Quicksand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93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6.svg"/><Relationship Id="rId21" Type="http://schemas.openxmlformats.org/officeDocument/2006/relationships/image" Target="../media/image64.sv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5" Type="http://schemas.openxmlformats.org/officeDocument/2006/relationships/image" Target="../media/image68.sv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24" Type="http://schemas.openxmlformats.org/officeDocument/2006/relationships/image" Target="../media/image67.pn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23" Type="http://schemas.openxmlformats.org/officeDocument/2006/relationships/image" Target="../media/image66.svg"/><Relationship Id="rId28" Type="http://schemas.openxmlformats.org/officeDocument/2006/relationships/image" Target="../media/image71.png"/><Relationship Id="rId10" Type="http://schemas.openxmlformats.org/officeDocument/2006/relationships/image" Target="../media/image53.png"/><Relationship Id="rId19" Type="http://schemas.openxmlformats.org/officeDocument/2006/relationships/image" Target="../media/image62.svg"/><Relationship Id="rId31" Type="http://schemas.openxmlformats.org/officeDocument/2006/relationships/image" Target="../media/image74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svg"/><Relationship Id="rId30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D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96161" y="9258300"/>
            <a:ext cx="9079668" cy="24059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237277" y="8695100"/>
            <a:ext cx="354833" cy="35483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537941" y="1950884"/>
            <a:ext cx="12156979" cy="4427258"/>
            <a:chOff x="-40640" y="287643"/>
            <a:chExt cx="16209305" cy="5903011"/>
          </a:xfrm>
        </p:grpSpPr>
        <p:sp>
          <p:nvSpPr>
            <p:cNvPr id="6" name="TextBox 6"/>
            <p:cNvSpPr txBox="1"/>
            <p:nvPr/>
          </p:nvSpPr>
          <p:spPr>
            <a:xfrm>
              <a:off x="-40640" y="287643"/>
              <a:ext cx="16209305" cy="41668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11684"/>
                </a:lnSpc>
              </a:pPr>
              <a:r>
                <a:rPr lang="en-US" sz="12983" dirty="0">
                  <a:solidFill>
                    <a:srgbClr val="001E61"/>
                  </a:solidFill>
                  <a:latin typeface="Quick Bold" panose="020B0604020202020204" charset="0"/>
                </a:rPr>
                <a:t>WHAT IS A MUSEUM?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440972"/>
              <a:ext cx="9937230" cy="749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07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24005" y="2959041"/>
            <a:ext cx="1181377" cy="10976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16645154" y="7386039"/>
            <a:ext cx="970823" cy="5374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63385">
            <a:off x="7947128" y="6191666"/>
            <a:ext cx="327651" cy="3145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45467" y="220807"/>
            <a:ext cx="3019234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794381" y="4499886"/>
            <a:ext cx="6483227" cy="45500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22746" y="6557286"/>
            <a:ext cx="4314186" cy="17331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22746" y="8521300"/>
            <a:ext cx="4359861" cy="10572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D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3626" y="6815580"/>
            <a:ext cx="3179607" cy="31796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04332" y="5143500"/>
            <a:ext cx="4505771" cy="4819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5847707"/>
            <a:ext cx="418809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786448" y="5847707"/>
            <a:ext cx="4204138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08066" y="2161676"/>
            <a:ext cx="15271867" cy="2118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9"/>
              </a:lnSpc>
              <a:spcBef>
                <a:spcPct val="0"/>
              </a:spcBef>
            </a:pPr>
            <a:r>
              <a:rPr lang="en-US" sz="4299" spc="214">
                <a:solidFill>
                  <a:srgbClr val="001E61"/>
                </a:solidFill>
                <a:latin typeface="Quicksand"/>
              </a:rPr>
              <a:t>A museum is a building that looks after a </a:t>
            </a:r>
            <a:r>
              <a:rPr lang="en-US" sz="4299" spc="214">
                <a:solidFill>
                  <a:srgbClr val="001E61"/>
                </a:solidFill>
                <a:latin typeface="Quicksand Bold"/>
              </a:rPr>
              <a:t>collection of objects</a:t>
            </a:r>
            <a:r>
              <a:rPr lang="en-US" sz="4299" spc="214">
                <a:solidFill>
                  <a:srgbClr val="001E61"/>
                </a:solidFill>
                <a:latin typeface="Quicksand"/>
              </a:rPr>
              <a:t> that are </a:t>
            </a:r>
            <a:r>
              <a:rPr lang="en-US" sz="4299" spc="214">
                <a:solidFill>
                  <a:srgbClr val="001E61"/>
                </a:solidFill>
                <a:latin typeface="Quicksand Bold"/>
              </a:rPr>
              <a:t>found in nature</a:t>
            </a:r>
            <a:r>
              <a:rPr lang="en-US" sz="4299" spc="214">
                <a:solidFill>
                  <a:srgbClr val="001E61"/>
                </a:solidFill>
                <a:latin typeface="Quicksand"/>
              </a:rPr>
              <a:t> or objects that</a:t>
            </a:r>
            <a:r>
              <a:rPr lang="en-US" sz="4299" spc="214">
                <a:solidFill>
                  <a:srgbClr val="001E61"/>
                </a:solidFill>
                <a:latin typeface="Quicksand Bold"/>
              </a:rPr>
              <a:t> people have created</a:t>
            </a:r>
            <a:r>
              <a:rPr lang="en-US" sz="4299" spc="214">
                <a:solidFill>
                  <a:srgbClr val="001E61"/>
                </a:solidFill>
                <a:latin typeface="Quicksand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D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67963" y="5855116"/>
            <a:ext cx="4991337" cy="34031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08680" y="5855116"/>
            <a:ext cx="3913580" cy="34031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8066" y="5855116"/>
            <a:ext cx="3797137" cy="34031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08066" y="942975"/>
            <a:ext cx="15271867" cy="7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9"/>
              </a:lnSpc>
              <a:spcBef>
                <a:spcPct val="0"/>
              </a:spcBef>
            </a:pPr>
            <a:r>
              <a:rPr lang="en-US" sz="4299" spc="214" dirty="0">
                <a:solidFill>
                  <a:srgbClr val="001E61"/>
                </a:solidFill>
                <a:latin typeface="Quick Bold"/>
              </a:rPr>
              <a:t>museums can be so much more...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255627"/>
            <a:ext cx="16230600" cy="1764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1"/>
              </a:lnSpc>
              <a:spcBef>
                <a:spcPct val="0"/>
              </a:spcBef>
            </a:pPr>
            <a:r>
              <a:rPr lang="en-US" sz="3372" spc="121">
                <a:solidFill>
                  <a:srgbClr val="001E61"/>
                </a:solidFill>
                <a:latin typeface="Quicksand Bold"/>
              </a:rPr>
              <a:t>Museums are a place of discovery, but they can also be a place to grab a quick drink, some lunch, meet your friends. You can take part in events, learn a new skill, volunteer…you can EVEN work there...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08066" y="4730750"/>
            <a:ext cx="15271867" cy="7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9"/>
              </a:lnSpc>
              <a:spcBef>
                <a:spcPct val="0"/>
              </a:spcBef>
            </a:pPr>
            <a:r>
              <a:rPr lang="en-US" sz="4299" spc="214">
                <a:solidFill>
                  <a:srgbClr val="001E61"/>
                </a:solidFill>
                <a:latin typeface="Quick Bold"/>
              </a:rPr>
              <a:t>museums are part of your community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D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728024"/>
            <a:ext cx="502400" cy="5354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460091"/>
            <a:ext cx="502400" cy="5354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94334" y="5967600"/>
            <a:ext cx="9884456" cy="32907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87433" y="1412466"/>
            <a:ext cx="15271867" cy="3536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9"/>
              </a:lnSpc>
            </a:pPr>
            <a:r>
              <a:rPr lang="en-US" sz="4299" spc="214">
                <a:solidFill>
                  <a:srgbClr val="001E61"/>
                </a:solidFill>
                <a:latin typeface="Quicksand"/>
              </a:rPr>
              <a:t>Some museums focus on a single subject—for example, art, science, or history.</a:t>
            </a:r>
          </a:p>
          <a:p>
            <a:pPr>
              <a:lnSpc>
                <a:spcPts val="5589"/>
              </a:lnSpc>
            </a:pPr>
            <a:endParaRPr lang="en-US" sz="4299" spc="214">
              <a:solidFill>
                <a:srgbClr val="001E61"/>
              </a:solidFill>
              <a:latin typeface="Quicksand"/>
            </a:endParaRPr>
          </a:p>
          <a:p>
            <a:pPr>
              <a:lnSpc>
                <a:spcPts val="5589"/>
              </a:lnSpc>
              <a:spcBef>
                <a:spcPct val="0"/>
              </a:spcBef>
            </a:pPr>
            <a:r>
              <a:rPr lang="en-US" sz="4299" spc="214">
                <a:solidFill>
                  <a:srgbClr val="001E61"/>
                </a:solidFill>
                <a:latin typeface="Quicksand"/>
              </a:rPr>
              <a:t>Others focus on a specific place or time, and collect lots of different things about that place or time.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D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42504" y="6877367"/>
            <a:ext cx="2402992" cy="28607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62705" y="6877367"/>
            <a:ext cx="2427936" cy="26717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93217" y="603215"/>
            <a:ext cx="4101565" cy="27736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46610" y="7066340"/>
            <a:ext cx="2775825" cy="2671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727400"/>
            <a:ext cx="3938443" cy="26494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523160" y="509417"/>
            <a:ext cx="2867481" cy="286748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3633757"/>
            <a:ext cx="16230600" cy="295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1"/>
              </a:lnSpc>
              <a:spcBef>
                <a:spcPct val="0"/>
              </a:spcBef>
            </a:pPr>
            <a:r>
              <a:rPr lang="en-US" sz="3372" spc="121">
                <a:solidFill>
                  <a:srgbClr val="001E61"/>
                </a:solidFill>
                <a:latin typeface="Quicksand Bold"/>
              </a:rPr>
              <a:t>IMAGINE if your PE class had a museum, it might have things like trophies, gym equipment, maybe even photos of sport teams over the years. </a:t>
            </a:r>
          </a:p>
          <a:p>
            <a:pPr algn="ctr">
              <a:lnSpc>
                <a:spcPts val="4721"/>
              </a:lnSpc>
              <a:spcBef>
                <a:spcPct val="0"/>
              </a:spcBef>
            </a:pPr>
            <a:endParaRPr lang="en-US" sz="3372" spc="121">
              <a:solidFill>
                <a:srgbClr val="001E61"/>
              </a:solidFill>
              <a:latin typeface="Quicksand Bold"/>
            </a:endParaRPr>
          </a:p>
          <a:p>
            <a:pPr algn="ctr">
              <a:lnSpc>
                <a:spcPts val="4721"/>
              </a:lnSpc>
              <a:spcBef>
                <a:spcPct val="0"/>
              </a:spcBef>
            </a:pPr>
            <a:r>
              <a:rPr lang="en-US" sz="3372" spc="121">
                <a:solidFill>
                  <a:srgbClr val="001E61"/>
                </a:solidFill>
                <a:latin typeface="Quicksand Bold"/>
              </a:rPr>
              <a:t>Now imagine if your entire school had a museum, what would it include?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D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82942" y="964002"/>
            <a:ext cx="9351818" cy="82296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756834" y="6650017"/>
            <a:ext cx="2155864" cy="0"/>
          </a:xfrm>
          <a:prstGeom prst="line">
            <a:avLst/>
          </a:prstGeom>
          <a:ln w="504825" cap="rnd">
            <a:solidFill>
              <a:srgbClr val="51278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6756834" y="8290067"/>
            <a:ext cx="2155864" cy="0"/>
          </a:xfrm>
          <a:prstGeom prst="line">
            <a:avLst/>
          </a:prstGeom>
          <a:ln w="504825" cap="rnd">
            <a:solidFill>
              <a:srgbClr val="51278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400000">
            <a:off x="5951064" y="7460094"/>
            <a:ext cx="2155864" cy="0"/>
          </a:xfrm>
          <a:prstGeom prst="line">
            <a:avLst/>
          </a:prstGeom>
          <a:ln w="504825" cap="rnd">
            <a:solidFill>
              <a:srgbClr val="51278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954939" y="7236257"/>
            <a:ext cx="1915519" cy="0"/>
          </a:xfrm>
          <a:prstGeom prst="line">
            <a:avLst/>
          </a:prstGeom>
          <a:ln w="952500" cap="rnd">
            <a:solidFill>
              <a:srgbClr val="95D4E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81409" y="7154842"/>
            <a:ext cx="1283126" cy="11580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21981" y="6962438"/>
            <a:ext cx="1096953" cy="1327629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756834" y="6731432"/>
            <a:ext cx="2155864" cy="0"/>
          </a:xfrm>
          <a:prstGeom prst="line">
            <a:avLst/>
          </a:prstGeom>
          <a:ln w="504825" cap="rnd">
            <a:solidFill>
              <a:srgbClr val="51278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5400000">
            <a:off x="15720506" y="5549835"/>
            <a:ext cx="1915519" cy="0"/>
          </a:xfrm>
          <a:prstGeom prst="line">
            <a:avLst/>
          </a:prstGeom>
          <a:ln w="952500" cap="rnd">
            <a:solidFill>
              <a:srgbClr val="95D4E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78071" y="6983844"/>
            <a:ext cx="1387637" cy="13876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012230" y="8542479"/>
            <a:ext cx="1629105" cy="146619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15828577" y="7115704"/>
            <a:ext cx="1699377" cy="12362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645250" y="7311418"/>
            <a:ext cx="816178" cy="10014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800000">
            <a:off x="16411992" y="5362220"/>
            <a:ext cx="430785" cy="12441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615015">
            <a:off x="13677778" y="2162644"/>
            <a:ext cx="430785" cy="124414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800000" flipV="1">
            <a:off x="11178071" y="5390429"/>
            <a:ext cx="430785" cy="1244145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9744062" y="8852991"/>
            <a:ext cx="1915519" cy="0"/>
          </a:xfrm>
          <a:prstGeom prst="line">
            <a:avLst/>
          </a:prstGeom>
          <a:ln w="952500" cap="rnd">
            <a:solidFill>
              <a:srgbClr val="95D4E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759066" y="1396419"/>
            <a:ext cx="1321324" cy="13213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9088028" y="4807340"/>
            <a:ext cx="1246311" cy="106956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9088028" y="3254861"/>
            <a:ext cx="1246311" cy="10913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675376" y="4636837"/>
            <a:ext cx="2384741" cy="124006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flipH="1">
            <a:off x="14962186" y="1488310"/>
            <a:ext cx="2479659" cy="113754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1891716" y="3995027"/>
            <a:ext cx="1188674" cy="181131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9088028" y="1663036"/>
            <a:ext cx="1246311" cy="112168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549827" y="800378"/>
            <a:ext cx="7629547" cy="5670947"/>
            <a:chOff x="0" y="0"/>
            <a:chExt cx="10172730" cy="7561262"/>
          </a:xfrm>
        </p:grpSpPr>
        <p:sp>
          <p:nvSpPr>
            <p:cNvPr id="27" name="TextBox 27"/>
            <p:cNvSpPr txBox="1"/>
            <p:nvPr/>
          </p:nvSpPr>
          <p:spPr>
            <a:xfrm>
              <a:off x="0" y="161925"/>
              <a:ext cx="10172730" cy="4311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7966"/>
                </a:lnSpc>
              </a:pPr>
              <a:r>
                <a:rPr lang="en-US" sz="8851">
                  <a:solidFill>
                    <a:srgbClr val="001E61"/>
                  </a:solidFill>
                  <a:latin typeface="Quick Bold"/>
                </a:rPr>
                <a:t>MY LOCAL ROADS MUSEUM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5049187"/>
              <a:ext cx="8301392" cy="2512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28139" lvl="1" indent="-364070">
                <a:lnSpc>
                  <a:spcPts val="2866"/>
                </a:lnSpc>
                <a:buFont typeface="Arial"/>
                <a:buChar char="•"/>
              </a:pPr>
              <a:r>
                <a:rPr lang="en-US" sz="3372" spc="121">
                  <a:solidFill>
                    <a:srgbClr val="001E61"/>
                  </a:solidFill>
                  <a:latin typeface="Quicksand Bold"/>
                </a:rPr>
                <a:t>Ticket desk</a:t>
              </a:r>
            </a:p>
            <a:p>
              <a:pPr marL="728139" lvl="1" indent="-364070">
                <a:lnSpc>
                  <a:spcPts val="2866"/>
                </a:lnSpc>
                <a:buFont typeface="Arial"/>
                <a:buChar char="•"/>
              </a:pPr>
              <a:r>
                <a:rPr lang="en-US" sz="3372" spc="121">
                  <a:solidFill>
                    <a:srgbClr val="001E61"/>
                  </a:solidFill>
                  <a:latin typeface="Quicksand Bold"/>
                </a:rPr>
                <a:t>Different types of vehicles and road signs I see out my window</a:t>
              </a:r>
            </a:p>
            <a:p>
              <a:pPr marL="728139" lvl="1" indent="-364070">
                <a:lnSpc>
                  <a:spcPts val="2866"/>
                </a:lnSpc>
                <a:buFont typeface="Arial"/>
                <a:buChar char="•"/>
              </a:pPr>
              <a:r>
                <a:rPr lang="en-US" sz="3372" spc="121">
                  <a:solidFill>
                    <a:srgbClr val="001E61"/>
                  </a:solidFill>
                  <a:latin typeface="Quicksand Bold"/>
                </a:rPr>
                <a:t>Shop &amp; cafe, toilets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622F683342484CBFC4CFFBCEC06023" ma:contentTypeVersion="11" ma:contentTypeDescription="Create a new document." ma:contentTypeScope="" ma:versionID="fb1a13c6ed04a203e2cf510224bdc039">
  <xsd:schema xmlns:xsd="http://www.w3.org/2001/XMLSchema" xmlns:xs="http://www.w3.org/2001/XMLSchema" xmlns:p="http://schemas.microsoft.com/office/2006/metadata/properties" xmlns:ns2="6dd960da-72af-4978-be18-0a498fe9ac0a" xmlns:ns3="1caeb71b-9624-47e1-9b82-7b34a0fe9ff5" targetNamespace="http://schemas.microsoft.com/office/2006/metadata/properties" ma:root="true" ma:fieldsID="6ec6dbf6ea7f4ca5c63ae8693e1dfe6e" ns2:_="" ns3:_="">
    <xsd:import namespace="6dd960da-72af-4978-be18-0a498fe9ac0a"/>
    <xsd:import namespace="1caeb71b-9624-47e1-9b82-7b34a0fe9f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960da-72af-4978-be18-0a498fe9ac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eb71b-9624-47e1-9b82-7b34a0fe9ff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DE5B98-C649-4CBD-BAB4-278A2E82B818}"/>
</file>

<file path=customXml/itemProps2.xml><?xml version="1.0" encoding="utf-8"?>
<ds:datastoreItem xmlns:ds="http://schemas.openxmlformats.org/officeDocument/2006/customXml" ds:itemID="{89659055-B628-4670-8304-80828284B979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195</Words>
  <Application>Microsoft Office PowerPoint</Application>
  <PresentationFormat>Custom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Quick Bold</vt:lpstr>
      <vt:lpstr>Calibri</vt:lpstr>
      <vt:lpstr>Quicksand Bold</vt:lpstr>
      <vt:lpstr>Arial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01a  What is a Museum</dc:title>
  <cp:lastModifiedBy>Hope Busak</cp:lastModifiedBy>
  <cp:revision>2</cp:revision>
  <dcterms:created xsi:type="dcterms:W3CDTF">2006-08-16T00:00:00Z</dcterms:created>
  <dcterms:modified xsi:type="dcterms:W3CDTF">2021-10-04T09:28:37Z</dcterms:modified>
  <dc:identifier>DAEpOou9aEA</dc:identifier>
</cp:coreProperties>
</file>