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Tahoma"/>
      <p:regular r:id="rId7"/>
      <p:bold r:id="rId8"/>
    </p:embeddedFont>
    <p:embeddedFont>
      <p:font typeface="Gill Sans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i5fJb50WTZJ8uaLSu3cVfEr9x8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395933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 rot="5400000">
            <a:off x="5937778" y="1740785"/>
            <a:ext cx="3494917" cy="1211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Gill Sans"/>
              <a:buNone/>
              <a:defRPr sz="4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b="0" sz="135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1812376" y="246981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078249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090679" y="1317097"/>
            <a:ext cx="6482366" cy="141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90679" y="2854647"/>
            <a:ext cx="6472835" cy="759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1090679" y="2853739"/>
            <a:ext cx="647283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85498" y="1508159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085394" y="603123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4809272" y="1517253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4809272" y="2116119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1083504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782785" y="599230"/>
            <a:ext cx="4509353" cy="349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1083504" y="2404119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73" name="Google Shape;73;p11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1"/>
          <p:cNvSpPr txBox="1"/>
          <p:nvPr>
            <p:ph type="title"/>
          </p:nvPr>
        </p:nvSpPr>
        <p:spPr>
          <a:xfrm>
            <a:off x="1088405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6093292" y="841907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087747" y="2359494"/>
            <a:ext cx="4143303" cy="1502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1085537" y="4102393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1085537" y="238981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11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2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4325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3" Type="http://schemas.openxmlformats.org/officeDocument/2006/relationships/hyperlink" Target="https://drive.google.com/open?id=1x2MLiD5fhKW-2YB9jG4PdJpE1ulfV07D" TargetMode="Externa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9" Type="http://schemas.openxmlformats.org/officeDocument/2006/relationships/image" Target="../media/image9.jpg"/><Relationship Id="rId15" Type="http://schemas.openxmlformats.org/officeDocument/2006/relationships/hyperlink" Target="https://drive.google.com/file/d/1OgtUoNWpi0nxOuMla8jB9z4649GCnNk_/view?usp=sharing" TargetMode="External"/><Relationship Id="rId14" Type="http://schemas.openxmlformats.org/officeDocument/2006/relationships/hyperlink" Target="https://docs.google.com/presentation/d/1TUA9qSh1nOyXbb6AXqndWh_SMvkz858B/edit#slide=id.p1" TargetMode="External"/><Relationship Id="rId17" Type="http://schemas.openxmlformats.org/officeDocument/2006/relationships/hyperlink" Target="http://drive.google.com/file/d/1rKXaLWvqjUrnEMxOHzKZOcygxIHUMBKe/view" TargetMode="External"/><Relationship Id="rId16" Type="http://schemas.openxmlformats.org/officeDocument/2006/relationships/hyperlink" Target="https://drive.google.com/file/d/1OgtUoNWpi0nxOuMla8jB9z4649GCnNk_/view?usp=sharing" TargetMode="External"/><Relationship Id="rId5" Type="http://schemas.openxmlformats.org/officeDocument/2006/relationships/hyperlink" Target="https://docs.google.com/presentation/d/1eDaKGlWWkqxkfx3v1uI5yaUfLOKClQfS/edit#slide=id.p1" TargetMode="External"/><Relationship Id="rId6" Type="http://schemas.openxmlformats.org/officeDocument/2006/relationships/image" Target="../media/image3.png"/><Relationship Id="rId18" Type="http://schemas.openxmlformats.org/officeDocument/2006/relationships/image" Target="../media/image1.png"/><Relationship Id="rId7" Type="http://schemas.openxmlformats.org/officeDocument/2006/relationships/hyperlink" Target="https://docs.google.com/presentation/d/1NkOgF-2aocFKrootA4iSB9buG6_VkrI2/edit#slide=id.p1" TargetMode="External"/><Relationship Id="rId8" Type="http://schemas.openxmlformats.org/officeDocument/2006/relationships/hyperlink" Target="https://drive.google.com/file/d/1apf-7yaq6CKNwpmXsxL7gZ5fIMNx6p6Q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727" y="1429989"/>
            <a:ext cx="2332476" cy="200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984850" y="3186400"/>
            <a:ext cx="2063900" cy="20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750" y="1330900"/>
            <a:ext cx="2332476" cy="200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6226100" y="1547225"/>
            <a:ext cx="225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ill Sans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Tasks to complete</a:t>
            </a:r>
            <a:endParaRPr b="1" i="0" sz="15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226100" y="1910567"/>
            <a:ext cx="1929875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6E79"/>
              </a:buClr>
              <a:buSzPts val="1200"/>
              <a:buFont typeface="Tahoma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The Getty Museum Art Challenge</a:t>
            </a:r>
            <a:endParaRPr b="0" i="0" sz="1200" u="none" cap="none" strike="noStrike">
              <a:solidFill>
                <a:srgbClr val="4C6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Bitmoji Image" id="105" name="Google Shape;1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2350" y="2187551"/>
            <a:ext cx="2968050" cy="29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6226100" y="2690161"/>
            <a:ext cx="192360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6E79"/>
              </a:buClr>
              <a:buSzPts val="1200"/>
              <a:buFont typeface="Tahoma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Make your own museum</a:t>
            </a:r>
            <a:endParaRPr b="0" i="0" sz="1200" u="none" cap="none" strike="noStrike">
              <a:solidFill>
                <a:srgbClr val="4C6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659113" y="1654750"/>
            <a:ext cx="1744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ill Sans"/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Visit the Smith Museum and Art Gallery</a:t>
            </a:r>
            <a:endParaRPr b="1" i="0" sz="17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8" name="Google Shape;108;p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69400" y="1605663"/>
            <a:ext cx="1923600" cy="1163778"/>
          </a:xfrm>
          <a:prstGeom prst="rect">
            <a:avLst/>
          </a:prstGeom>
          <a:solidFill>
            <a:srgbClr val="4C6E79"/>
          </a:solidFill>
          <a:ln cap="sq" cmpd="sng" w="38100">
            <a:solidFill>
              <a:srgbClr val="4C6E7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0">
            <a:alphaModFix/>
          </a:blip>
          <a:srcRect b="26596" l="21519" r="20082" t="14111"/>
          <a:stretch/>
        </p:blipFill>
        <p:spPr>
          <a:xfrm>
            <a:off x="1321100" y="902425"/>
            <a:ext cx="917325" cy="69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819750" y="337550"/>
            <a:ext cx="77796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4C6E79"/>
                </a:solidFill>
                <a:latin typeface="Gill Sans"/>
                <a:ea typeface="Gill Sans"/>
                <a:cs typeface="Gill Sans"/>
                <a:sym typeface="Gill Sans"/>
              </a:rPr>
              <a:t>Welcome to our </a:t>
            </a:r>
            <a:r>
              <a:rPr b="1" i="0" lang="en-GB" sz="1800" u="none" cap="none" strike="noStrike">
                <a:solidFill>
                  <a:srgbClr val="4C6E79"/>
                </a:solidFill>
                <a:latin typeface="Tahoma"/>
                <a:ea typeface="Tahoma"/>
                <a:cs typeface="Tahoma"/>
                <a:sym typeface="Tahoma"/>
              </a:rPr>
              <a:t>Museums</a:t>
            </a:r>
            <a:r>
              <a:rPr b="1" i="0" lang="en-GB" sz="1800" u="none" cap="none" strike="noStrike">
                <a:solidFill>
                  <a:srgbClr val="4C6E79"/>
                </a:solidFill>
                <a:latin typeface="Gill Sans"/>
                <a:ea typeface="Gill Sans"/>
                <a:cs typeface="Gill Sans"/>
                <a:sym typeface="Gill Sans"/>
              </a:rPr>
              <a:t> and Art Galleries Virtual Classroom</a:t>
            </a:r>
            <a:endParaRPr b="1" i="0" sz="2100" u="none" cap="none" strike="noStrike">
              <a:solidFill>
                <a:srgbClr val="4C6E7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1151" y="2302226"/>
            <a:ext cx="1744201" cy="21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284167" y="3926376"/>
            <a:ext cx="2649526" cy="12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817950" y="2302225"/>
            <a:ext cx="2171726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6E79"/>
              </a:buClr>
              <a:buSzPts val="1200"/>
              <a:buFont typeface="Tahoma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/>
              </a:rPr>
              <a:t>Skills profile questionnaire</a:t>
            </a:r>
            <a:endParaRPr b="0" i="0" sz="1200" u="none" cap="none" strike="noStrike">
              <a:solidFill>
                <a:srgbClr val="4C6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846163" y="1818245"/>
            <a:ext cx="186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6E79"/>
              </a:buClr>
              <a:buSzPts val="1200"/>
              <a:buFont typeface="Tahoma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4"/>
              </a:rPr>
              <a:t>What are Skills?</a:t>
            </a:r>
            <a:endParaRPr b="0" i="0" sz="1200" u="none" cap="none" strike="noStrike">
              <a:solidFill>
                <a:srgbClr val="4C6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3486027" y="2887700"/>
            <a:ext cx="2090372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are Museums?</a:t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226100" y="2324013"/>
            <a:ext cx="192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6E79"/>
              </a:buClr>
              <a:buSzPts val="1200"/>
              <a:buFont typeface="Tahoma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/>
              </a:rPr>
              <a:t>The Pipe of Freedom</a:t>
            </a:r>
            <a:r>
              <a:rPr b="0" i="0" lang="en-GB" sz="16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/>
              </a:rPr>
              <a:t> </a:t>
            </a:r>
            <a:endParaRPr b="0" i="0" sz="1600" u="none" cap="none" strike="noStrike">
              <a:solidFill>
                <a:srgbClr val="4C6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7" name="Google Shape;117;p1" title="Museum clip.mp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91459" y="360041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0x010100D7CCC4F97019974EB00E9E37C0230892</vt:lpwstr>
  </property>
</Properties>
</file>